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73" r:id="rId11"/>
    <p:sldId id="271" r:id="rId12"/>
    <p:sldId id="272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448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Развитие  связной  речи  дошкольников  в  разных  видах  деятельности</a:t>
            </a: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16835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 сад №1</a:t>
            </a: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 Киренск»</a:t>
            </a:r>
          </a:p>
          <a:p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 воспитатель-Потакуева О.А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 деятельность</a:t>
            </a:r>
            <a:endParaRPr lang="ru-RU" dirty="0"/>
          </a:p>
        </p:txBody>
      </p:sp>
      <p:pic>
        <p:nvPicPr>
          <p:cNvPr id="4" name="Содержимое 3" descr="img02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556164" cy="383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Н\Новая папка\DSC04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46058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030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3797027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Театрализованная   деятельность</a:t>
            </a:r>
            <a:endParaRPr lang="ru-RU" dirty="0"/>
          </a:p>
        </p:txBody>
      </p:sp>
      <p:pic>
        <p:nvPicPr>
          <p:cNvPr id="4" name="Содержимое 3" descr="C:\Users\Оля\Desktop\для\DSC022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952328" cy="409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esktop\для\DSC022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68760"/>
            <a:ext cx="2582863" cy="344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esktop\для\DSC022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05064"/>
            <a:ext cx="321461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esktop\для\DSC022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484784"/>
            <a:ext cx="22575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 сказок ,сценок</a:t>
            </a:r>
            <a:endParaRPr lang="ru-RU" dirty="0"/>
          </a:p>
        </p:txBody>
      </p:sp>
      <p:pic>
        <p:nvPicPr>
          <p:cNvPr id="4" name="Содержимое 3" descr="F:\Н\Новая папка\SAM_18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320480" cy="344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П\постановки  и сказки  поставленные  детьми  ДОУ  или  родителями в ДОУ\композиция теркин\DSC01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3144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                                                                                                    </a:t>
            </a:r>
            <a:r>
              <a:rPr lang="ru-RU" b="1" dirty="0" smtClean="0"/>
              <a:t>К.Д. Ушинский писал: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«Учите ребёнка каким-нибудь неизвестным ему пяти словам- он будет долго и напрасно мучиться, но свяжите двадцать таких слов с картинками, и он усвоит на лету».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использование  </a:t>
            </a:r>
            <a:r>
              <a:rPr lang="ru-RU" dirty="0" err="1" smtClean="0"/>
              <a:t>мнемотаблиц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:\Кас\SAM_2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855237" cy="2509738"/>
          </a:xfrm>
          <a:prstGeom prst="rect">
            <a:avLst/>
          </a:prstGeom>
          <a:noFill/>
        </p:spPr>
      </p:pic>
      <p:pic>
        <p:nvPicPr>
          <p:cNvPr id="5" name="Рисунок 4" descr="H:\Кас\SAM_2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421255" cy="26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Кас\SAM_26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Кас\SAM_27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38297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я\Desktop\Почевалова Л.Ю\DSC012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3292">
            <a:off x="3587863" y="2191695"/>
            <a:ext cx="285062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315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внимание</a:t>
            </a:r>
            <a:endParaRPr lang="ru-RU" sz="6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46449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«Чтобы научиться говорить, надо говорить»</a:t>
            </a:r>
            <a:b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М.Р. Львов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Pictures\DSC0218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952328" cy="2267930"/>
          </a:xfrm>
          <a:prstGeom prst="rect">
            <a:avLst/>
          </a:prstGeom>
          <a:noFill/>
        </p:spPr>
      </p:pic>
      <p:pic>
        <p:nvPicPr>
          <p:cNvPr id="8" name="Рисунок 7" descr="C:\Users\Оля\Pictures\DSC021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5708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Кас\SAM_27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891492" cy="21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Кас\SAM_27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09120"/>
            <a:ext cx="275301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я\Desktop\для\DSC02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132856"/>
            <a:ext cx="23762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Речевые уголки в ДОУ</a:t>
            </a:r>
            <a:endParaRPr lang="ru-RU" dirty="0"/>
          </a:p>
        </p:txBody>
      </p:sp>
      <p:pic>
        <p:nvPicPr>
          <p:cNvPr id="4" name="Содержимое 3" descr="C:\Users\Оля\Desktop\для\DSC021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024336" cy="380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Р\речевое  развитие\речевые  уголки в доу\DSC099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38695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Р\речевое  развитие\речевые  уголки в доу\DSC099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340768"/>
            <a:ext cx="238467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Р\речевое  развитие\речевые  уголки в доу\DSC099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341080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esktop\Почевалова Л.Ю\DSC048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71600" y="4725144"/>
            <a:ext cx="14401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Р\речевое  развитие\речевые  уголки в доу\DSC099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149080"/>
            <a:ext cx="19743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 в  библиотеку</a:t>
            </a:r>
            <a:endParaRPr lang="ru-RU" dirty="0"/>
          </a:p>
        </p:txBody>
      </p:sp>
      <p:pic>
        <p:nvPicPr>
          <p:cNvPr id="4" name="Содержимое 3" descr="F:\Н\неделя  кнгиги 2013год\экскурсия  в  библиотеку\DSC048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8245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\неделя  кнгиги 2013год\экскурсия  в  библиотеку\DSC048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6795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\неделя  кнгиги 2013год\литературная  викторина  по  произведеним  детских  писателей\DSC048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25582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Речевые  коробочки</a:t>
            </a:r>
            <a:endParaRPr lang="ru-RU" dirty="0"/>
          </a:p>
        </p:txBody>
      </p:sp>
      <p:pic>
        <p:nvPicPr>
          <p:cNvPr id="2050" name="Picture 2" descr="C:\Users\Оля\Desktop\для\DSC02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4536504" cy="3402378"/>
          </a:xfrm>
          <a:prstGeom prst="rect">
            <a:avLst/>
          </a:prstGeom>
          <a:noFill/>
        </p:spPr>
      </p:pic>
      <p:pic>
        <p:nvPicPr>
          <p:cNvPr id="7" name="Рисунок 6" descr="C:\Users\Оля\Desktop\для\DSC022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875509" cy="29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Литературно-речевые  праздники</a:t>
            </a:r>
            <a:endParaRPr lang="ru-RU" dirty="0"/>
          </a:p>
        </p:txBody>
      </p:sp>
      <p:pic>
        <p:nvPicPr>
          <p:cNvPr id="4" name="Содержимое 3" descr="F:\Н\неделя  кнгиги 2013год\квн  по  произведениям  чуковского\DSC048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\неделя  кнгиги 2013год\ремонт  книг\DSC047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\Неделя  книг-2013год\анна\SAM_0366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369665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 книг в ДОУ</a:t>
            </a:r>
            <a:endParaRPr lang="ru-RU" dirty="0"/>
          </a:p>
        </p:txBody>
      </p:sp>
      <p:pic>
        <p:nvPicPr>
          <p:cNvPr id="4" name="Содержимое 3" descr="C:\Users\Оля\Desktop\Почевалова Л.Ю\DSC047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225220" cy="187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esktop\Почевалова Л.Ю\DSC052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1424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\ноябрь 2013\101MSDCF\DSC083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\ноябрь 2013\101MSDCF\DSC083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05064"/>
            <a:ext cx="3261379" cy="24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Н\Неделя  книг-2013год\анна\SAM_03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484784"/>
            <a:ext cx="2736304" cy="188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Речевые  игры</a:t>
            </a:r>
            <a:endParaRPr lang="ru-RU" dirty="0"/>
          </a:p>
        </p:txBody>
      </p:sp>
      <p:pic>
        <p:nvPicPr>
          <p:cNvPr id="4" name="Содержимое 3" descr="C:\Users\Оля\Desktop\для\DSC021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esktop\для\DSC021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341781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65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Развитие  связной  речи  дошкольников  в  разных  видах  деятельности</vt:lpstr>
      <vt:lpstr> «Чтобы научиться говорить, надо говорить» М.Р. Львов</vt:lpstr>
      <vt:lpstr>Слайд 3</vt:lpstr>
      <vt:lpstr>Речевые уголки в ДОУ</vt:lpstr>
      <vt:lpstr>Экскурсии  в  библиотеку</vt:lpstr>
      <vt:lpstr>Речевые  коробочки</vt:lpstr>
      <vt:lpstr>Литературно-речевые  праздники</vt:lpstr>
      <vt:lpstr>Неделя  книг в ДОУ</vt:lpstr>
      <vt:lpstr>Речевые  игры</vt:lpstr>
      <vt:lpstr>Игровая  деятельность</vt:lpstr>
      <vt:lpstr>Театрализованная   деятельность</vt:lpstr>
      <vt:lpstr>Постановка  сказок ,сценок</vt:lpstr>
      <vt:lpstr> использование  мнемотаблиц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связной  речи  дошкольников  в  разных  видах  деятельности</dc:title>
  <dc:creator>Оля</dc:creator>
  <cp:lastModifiedBy>Оля</cp:lastModifiedBy>
  <cp:revision>6</cp:revision>
  <dcterms:created xsi:type="dcterms:W3CDTF">2014-10-16T16:43:14Z</dcterms:created>
  <dcterms:modified xsi:type="dcterms:W3CDTF">2014-10-16T18:06:12Z</dcterms:modified>
</cp:coreProperties>
</file>